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62" r:id="rId2"/>
    <p:sldId id="928" r:id="rId3"/>
    <p:sldId id="929" r:id="rId4"/>
    <p:sldId id="930" r:id="rId5"/>
    <p:sldId id="931" r:id="rId6"/>
    <p:sldId id="932" r:id="rId7"/>
    <p:sldId id="933" r:id="rId8"/>
    <p:sldId id="934" r:id="rId9"/>
    <p:sldId id="935" r:id="rId10"/>
    <p:sldId id="960" r:id="rId11"/>
    <p:sldId id="961" r:id="rId12"/>
    <p:sldId id="936" r:id="rId13"/>
    <p:sldId id="937" r:id="rId14"/>
    <p:sldId id="938" r:id="rId15"/>
    <p:sldId id="939" r:id="rId16"/>
    <p:sldId id="940" r:id="rId17"/>
    <p:sldId id="941" r:id="rId18"/>
    <p:sldId id="942" r:id="rId19"/>
    <p:sldId id="943" r:id="rId20"/>
    <p:sldId id="915" r:id="rId21"/>
    <p:sldId id="944" r:id="rId22"/>
    <p:sldId id="946" r:id="rId23"/>
    <p:sldId id="947" r:id="rId24"/>
    <p:sldId id="948" r:id="rId25"/>
    <p:sldId id="949" r:id="rId26"/>
    <p:sldId id="950" r:id="rId27"/>
    <p:sldId id="951" r:id="rId28"/>
    <p:sldId id="952" r:id="rId29"/>
    <p:sldId id="953" r:id="rId30"/>
    <p:sldId id="954" r:id="rId31"/>
    <p:sldId id="955" r:id="rId32"/>
    <p:sldId id="956" r:id="rId33"/>
    <p:sldId id="957" r:id="rId34"/>
    <p:sldId id="958" r:id="rId35"/>
    <p:sldId id="9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941100"/>
    <a:srgbClr val="FF2600"/>
    <a:srgbClr val="FF7E79"/>
    <a:srgbClr val="D81E00"/>
    <a:srgbClr val="AEAEAE"/>
    <a:srgbClr val="AB51D6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1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9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93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26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2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5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0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2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5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0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4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75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7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9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0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4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2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4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9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6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7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4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Music (Songs) Played on Device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Search Log File For Evidence - Songs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39624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song keyword in JSON format file</a:t>
            </a:r>
            <a:endParaRPr lang="en-US" dirty="0"/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46A3B0D-9921-8D65-07ED-74129B88B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19"/>
            <a:ext cx="10000800" cy="2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576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Save </a:t>
            </a:r>
            <a:r>
              <a:rPr lang="en-GB" dirty="0" err="1"/>
              <a:t>jq</a:t>
            </a:r>
            <a:r>
              <a:rPr lang="en-GB" dirty="0"/>
              <a:t> command output as a JSON file and view in editor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A2A9D00-2356-C76D-DE8B-8967ACA9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" y="2040016"/>
            <a:ext cx="10072800" cy="18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View Newly Created JSON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92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the JSON file in editor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8A25C6-D2D0-E8FD-62B2-8E4C71C4E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522000" cy="43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the JSON File (Log File)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6029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song keyword ‘money’ in the JSON file in editor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4D7177-E945-1FF7-D9CA-E5D2D32AF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48360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7334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‘Money Heist Theme Song’ Played</a:t>
            </a:r>
            <a:endParaRPr lang="en-PK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1999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Song played details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CA3C63-C9D3-D086-B924-9DDF803C31AA}"/>
              </a:ext>
            </a:extLst>
          </p:cNvPr>
          <p:cNvGrpSpPr/>
          <p:nvPr/>
        </p:nvGrpSpPr>
        <p:grpSpPr>
          <a:xfrm>
            <a:off x="838196" y="2060019"/>
            <a:ext cx="9637649" cy="4320000"/>
            <a:chOff x="838196" y="2060019"/>
            <a:chExt cx="9637649" cy="432000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DE3B50-C405-F2DD-7057-2A7EF3CAB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6" y="2060019"/>
              <a:ext cx="9637649" cy="43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DFE95C-9224-8849-A989-F80A500F4403}"/>
                </a:ext>
              </a:extLst>
            </p:cNvPr>
            <p:cNvSpPr/>
            <p:nvPr/>
          </p:nvSpPr>
          <p:spPr>
            <a:xfrm>
              <a:off x="3536576" y="4988859"/>
              <a:ext cx="6225989" cy="2151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AE7F6F-87D2-2B32-7F43-6881FFA46F8D}"/>
              </a:ext>
            </a:extLst>
          </p:cNvPr>
          <p:cNvSpPr txBox="1"/>
          <p:nvPr/>
        </p:nvSpPr>
        <p:spPr>
          <a:xfrm>
            <a:off x="6472516" y="1165918"/>
            <a:ext cx="575086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The timestamp from the data population does not match the output because this is last day/hour log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0A037-7EC3-1FFA-ADEB-F9DE749445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945404-780A-C38A-03FE-9A7F8E83AC86}"/>
              </a:ext>
            </a:extLst>
          </p:cNvPr>
          <p:cNvCxnSpPr>
            <a:cxnSpLocks/>
          </p:cNvCxnSpPr>
          <p:nvPr/>
        </p:nvCxnSpPr>
        <p:spPr>
          <a:xfrm flipH="1">
            <a:off x="3240742" y="977900"/>
            <a:ext cx="3379659" cy="23300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5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C1286A-36E6-DE37-D0BD-831BC4A9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835714" cy="432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CDBB44-139F-E7BC-C84B-8EE225A2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594412" cy="1325563"/>
          </a:xfrm>
        </p:spPr>
        <p:txBody>
          <a:bodyPr/>
          <a:lstStyle/>
          <a:p>
            <a:r>
              <a:rPr lang="en-US" dirty="0"/>
              <a:t>‘Centuries’ Song Played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B9AD1-61F1-8BFB-D0A7-8FA050119BCB}"/>
              </a:ext>
            </a:extLst>
          </p:cNvPr>
          <p:cNvSpPr txBox="1"/>
          <p:nvPr/>
        </p:nvSpPr>
        <p:spPr>
          <a:xfrm>
            <a:off x="838196" y="1690688"/>
            <a:ext cx="1999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Song played details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2DA10-EE00-CE67-9D8C-1DEA72D0EC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D27AE-86EB-8F1C-2C2F-D9194547521B}"/>
              </a:ext>
            </a:extLst>
          </p:cNvPr>
          <p:cNvCxnSpPr>
            <a:cxnSpLocks/>
          </p:cNvCxnSpPr>
          <p:nvPr/>
        </p:nvCxnSpPr>
        <p:spPr>
          <a:xfrm flipH="1">
            <a:off x="6333565" y="609600"/>
            <a:ext cx="2797735" cy="50919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6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- Music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320936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‘Rock </a:t>
            </a:r>
            <a:r>
              <a:rPr lang="en-GB" dirty="0" err="1"/>
              <a:t>Arean</a:t>
            </a:r>
            <a:r>
              <a:rPr lang="en-GB" dirty="0"/>
              <a:t> Radio’ music played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2BC836-E1E2-5A00-E31C-CA8998ACF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3722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- Music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42313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‘</a:t>
            </a:r>
            <a:r>
              <a:rPr lang="en-GB" dirty="0" err="1"/>
              <a:t>Besharam</a:t>
            </a:r>
            <a:r>
              <a:rPr lang="en-GB" dirty="0"/>
              <a:t> Rang’ song from ‘Pathan’ played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B9266C-5F8A-7FFD-F5A3-8447F11CB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86738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– Photo Frame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9942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Photo frame picture displayed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86BD64-71BA-537B-A3D4-E903C5D3D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7010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0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Timestamp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2277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timestamps file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15F766-6624-24C7-E2D0-AA15E1D5D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/>
          <a:stretch/>
        </p:blipFill>
        <p:spPr>
          <a:xfrm>
            <a:off x="838197" y="2060020"/>
            <a:ext cx="6899838" cy="4207169"/>
          </a:xfrm>
          <a:prstGeom prst="rect">
            <a:avLst/>
          </a:prstGeom>
        </p:spPr>
      </p:pic>
      <p:pic>
        <p:nvPicPr>
          <p:cNvPr id="8" name="Picture 7" descr="A computer screen with numbers and red text&#10;&#10;Description automatically generated">
            <a:extLst>
              <a:ext uri="{FF2B5EF4-FFF2-40B4-BE49-F238E27FC236}">
                <a16:creationId xmlns:a16="http://schemas.microsoft.com/office/drawing/2014/main" id="{0BA50840-8B79-1EDB-49BB-38FD44E65A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70"/>
          <a:stretch/>
        </p:blipFill>
        <p:spPr>
          <a:xfrm>
            <a:off x="7778376" y="2069364"/>
            <a:ext cx="433742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74586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</a:t>
            </a:r>
            <a:r>
              <a:rPr lang="en-GB" dirty="0" err="1"/>
              <a:t>com.amazon.paladin</a:t>
            </a:r>
            <a:r>
              <a:rPr lang="en-GB" dirty="0"/>
              <a:t>/files/</a:t>
            </a:r>
            <a:r>
              <a:rPr lang="en-GB" dirty="0" err="1"/>
              <a:t>alexa</a:t>
            </a:r>
            <a:r>
              <a:rPr lang="en-GB" dirty="0"/>
              <a:t>-anchor and search song keyword in file</a:t>
            </a:r>
            <a:endParaRPr lang="en-US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5BCC4BD-6146-85FB-BF05-CFA667CA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60020"/>
            <a:ext cx="9295001" cy="39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E8D47-B8F7-78A6-B6A1-54B2015E04C0}"/>
              </a:ext>
            </a:extLst>
          </p:cNvPr>
          <p:cNvSpPr txBox="1"/>
          <p:nvPr/>
        </p:nvSpPr>
        <p:spPr>
          <a:xfrm>
            <a:off x="8807824" y="0"/>
            <a:ext cx="338417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Directory files/</a:t>
            </a:r>
            <a:r>
              <a:rPr lang="en-GB" sz="2000" dirty="0" err="1"/>
              <a:t>alexa</a:t>
            </a:r>
            <a:r>
              <a:rPr lang="en-GB" sz="2000" dirty="0"/>
              <a:t>-anchor under </a:t>
            </a:r>
            <a:r>
              <a:rPr lang="en-GB" sz="2000" dirty="0" err="1"/>
              <a:t>com.amazon.paladin</a:t>
            </a:r>
            <a:r>
              <a:rPr lang="en-GB" sz="2000" dirty="0"/>
              <a:t> package contains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 logs all activities on Echo Show device</a:t>
            </a:r>
          </a:p>
        </p:txBody>
      </p:sp>
    </p:spTree>
    <p:extLst>
      <p:ext uri="{BB962C8B-B14F-4D97-AF65-F5344CB8AC3E}">
        <p14:creationId xmlns:p14="http://schemas.microsoft.com/office/powerpoint/2010/main" val="147607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84C8D8-408A-9FC4-9331-7D349085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Finding Previous Log Entries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8BE413-5C08-B574-A9AE-5A64D6151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The log file provides log of activities of the last day and last hour only</a:t>
            </a:r>
          </a:p>
          <a:p>
            <a:endParaRPr lang="en-GB" dirty="0"/>
          </a:p>
          <a:p>
            <a:r>
              <a:rPr lang="en-GB" dirty="0"/>
              <a:t>Previous entries can be found in ’elf’ files in unallocated space</a:t>
            </a:r>
          </a:p>
          <a:p>
            <a:endParaRPr lang="en-GB" sz="2800" b="1" dirty="0">
              <a:solidFill>
                <a:srgbClr val="FF0000"/>
              </a:solidFill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ELF</a:t>
            </a:r>
            <a:r>
              <a:rPr lang="en-GB" sz="2800" dirty="0"/>
              <a:t> (Executable and Linkable Format) file is a binary file format used for executable files, object code, shared libraries, and even core dumps</a:t>
            </a:r>
          </a:p>
          <a:p>
            <a:endParaRPr lang="en-GB" dirty="0"/>
          </a:p>
          <a:p>
            <a:r>
              <a:rPr lang="en-GB" sz="2800" dirty="0"/>
              <a:t>Therefore, we must first carve ‘elf’ files from unallocated space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10141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35186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directory and run </a:t>
            </a:r>
            <a:r>
              <a:rPr lang="en-GB" dirty="0" err="1"/>
              <a:t>Photorec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F9DE5B-C0A6-5635-F2EE-1E4F0738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457200" cy="25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1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566926-EA13-3808-54D5-26B4D903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72800" cy="46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2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E3D905-36EB-B12E-82E2-2F418DAA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71200" cy="46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3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19CC2B-3841-5A60-652F-9472507CD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027200" cy="46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4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CF8AE8-839B-084B-4CCC-E6B7E913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2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5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090A4A-D87F-65B9-3BDE-597C272C4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90800" cy="46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6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C37460-742F-6C2F-A6FB-BEAC3B0CE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90800" cy="39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8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E6735D6-7CCA-0633-FA35-29DC3E73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8956800" cy="32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0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9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20103D-6928-6678-F14E-D3992E9A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00400" cy="46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5428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and look for red highlighted search keyword</a:t>
            </a:r>
            <a:endParaRPr lang="en-US" dirty="0"/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4845B53-7A4B-DFA7-26ED-3BE4C528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240002" cy="39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61E9B-C0D3-9029-BBBF-77D8E3FDCF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27594B-A125-5824-B782-CD7FFDF3B7B8}"/>
              </a:ext>
            </a:extLst>
          </p:cNvPr>
          <p:cNvCxnSpPr>
            <a:cxnSpLocks/>
          </p:cNvCxnSpPr>
          <p:nvPr/>
        </p:nvCxnSpPr>
        <p:spPr>
          <a:xfrm flipH="1">
            <a:off x="6266329" y="1027906"/>
            <a:ext cx="2991971" cy="32482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4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10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664CE2-7CCE-B536-58A1-37F662C1A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60000" cy="46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8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97C845-256A-DEA0-FC8A-DA432662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0278000" cy="395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64820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carved by </a:t>
            </a:r>
            <a:r>
              <a:rPr lang="en-GB" dirty="0" err="1"/>
              <a:t>Photorec</a:t>
            </a:r>
            <a:r>
              <a:rPr lang="en-GB" dirty="0"/>
              <a:t> in output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8230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song keyword in carved ‘elf’ file directory</a:t>
            </a:r>
            <a:endParaRPr lang="en-US" dirty="0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622E011-FA5F-A69B-3CE1-A11FB7BC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3"/>
          <a:stretch/>
        </p:blipFill>
        <p:spPr>
          <a:xfrm>
            <a:off x="838196" y="2060020"/>
            <a:ext cx="8514000" cy="36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1372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‘elf’ file containing the song keyword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61AA26F-6AF6-5CEF-D877-1296CCF6E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103353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‘Money Heist’ Song Played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5" y="1690688"/>
            <a:ext cx="47423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and look for red coloured keywords</a:t>
            </a:r>
            <a:endParaRPr lang="en-US" dirty="0"/>
          </a:p>
        </p:txBody>
      </p:sp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1AFC041-DDC5-DABD-1929-5D950300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" y="2060020"/>
            <a:ext cx="10126724" cy="23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DE2DD3-6C04-B7BD-5182-42F7A6962DE9}"/>
              </a:ext>
            </a:extLst>
          </p:cNvPr>
          <p:cNvSpPr txBox="1"/>
          <p:nvPr/>
        </p:nvSpPr>
        <p:spPr>
          <a:xfrm>
            <a:off x="838194" y="4769352"/>
            <a:ext cx="101267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Note the timestamp shows the date as Oct 22, 2023, which is one day earlier than the last day that the log file showed, which was Oct 23, 2023</a:t>
            </a:r>
          </a:p>
        </p:txBody>
      </p:sp>
    </p:spTree>
    <p:extLst>
      <p:ext uri="{BB962C8B-B14F-4D97-AF65-F5344CB8AC3E}">
        <p14:creationId xmlns:p14="http://schemas.microsoft.com/office/powerpoint/2010/main" val="25814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 Carry Interesting Info 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5" y="1690688"/>
            <a:ext cx="5428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‘enemy; reveals dialogues of ‘Top Gun’ movie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AEAFC5-0F67-E169-8E0A-EECD5E92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2"/>
          <a:stretch/>
        </p:blipFill>
        <p:spPr>
          <a:xfrm>
            <a:off x="838196" y="2060019"/>
            <a:ext cx="9552943" cy="40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8866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to the end of file</a:t>
            </a:r>
            <a:endParaRPr lang="en-US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B02CF8F-9B4B-CC4A-8460-3D96CB6F5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22298"/>
            <a:ext cx="9081002" cy="39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50DA5-4979-19D9-9C69-665ADD96519A}"/>
              </a:ext>
            </a:extLst>
          </p:cNvPr>
          <p:cNvSpPr txBox="1"/>
          <p:nvPr/>
        </p:nvSpPr>
        <p:spPr>
          <a:xfrm>
            <a:off x="9057695" y="0"/>
            <a:ext cx="313430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Looks like a JSON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But not easily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Convert to JSON and view in JSON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last JSON object is incomplete</a:t>
            </a:r>
          </a:p>
        </p:txBody>
      </p:sp>
    </p:spTree>
    <p:extLst>
      <p:ext uri="{BB962C8B-B14F-4D97-AF65-F5344CB8AC3E}">
        <p14:creationId xmlns:p14="http://schemas.microsoft.com/office/powerpoint/2010/main" val="188969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38010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Save file output in a text file and edit it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C88DCFB-9608-F3A7-B066-A53B724E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55813"/>
            <a:ext cx="7772400" cy="16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62080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Starting JSON object element { and starting JSON array element [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EFE0F4A-7F55-EF72-7239-06950F4C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9777600" cy="216005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29B6E9F-5C06-A96E-0278-75F2E8BA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929808"/>
            <a:ext cx="9777600" cy="1240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8690B-B634-9340-3DB9-59F18DD1BC58}"/>
              </a:ext>
            </a:extLst>
          </p:cNvPr>
          <p:cNvSpPr txBox="1"/>
          <p:nvPr/>
        </p:nvSpPr>
        <p:spPr>
          <a:xfrm>
            <a:off x="838197" y="4560476"/>
            <a:ext cx="30883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Delete incomplete JSON object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41775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Add ] and } at the end of file, save and quit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66992F-B23E-206F-95D2-9F0AB64B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55812"/>
            <a:ext cx="940779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8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71052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Use </a:t>
            </a:r>
            <a:r>
              <a:rPr lang="en-GB" dirty="0" err="1"/>
              <a:t>jq</a:t>
            </a:r>
            <a:r>
              <a:rPr lang="en-GB" dirty="0"/>
              <a:t> command to view the edited text file in JSON format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BA5A0B-A323-5A7A-29BE-97B5CD16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032510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Compare the Original Log File Output with JSON Format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23353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Original log file output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BA5A0B-A323-5A7A-29BE-97B5CD16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5" b="44031"/>
          <a:stretch/>
        </p:blipFill>
        <p:spPr>
          <a:xfrm>
            <a:off x="828405" y="4052878"/>
            <a:ext cx="10325109" cy="208885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F7D607-5014-E367-98C0-CEBDB2F93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4" b="28822"/>
          <a:stretch/>
        </p:blipFill>
        <p:spPr>
          <a:xfrm>
            <a:off x="838196" y="2036164"/>
            <a:ext cx="10315318" cy="1537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1DF0D-0803-20A2-FABB-3ECB02B75F59}"/>
              </a:ext>
            </a:extLst>
          </p:cNvPr>
          <p:cNvSpPr txBox="1"/>
          <p:nvPr/>
        </p:nvSpPr>
        <p:spPr>
          <a:xfrm>
            <a:off x="828405" y="3683546"/>
            <a:ext cx="2761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JSON format log file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6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11092</TotalTime>
  <Words>666</Words>
  <Application>Microsoft Macintosh PowerPoint</Application>
  <PresentationFormat>Widescreen</PresentationFormat>
  <Paragraphs>111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Music (Songs) Played on Device</vt:lpstr>
      <vt:lpstr>Echo Show Log File</vt:lpstr>
      <vt:lpstr>Echo Show Log File</vt:lpstr>
      <vt:lpstr>Echo Show Log File</vt:lpstr>
      <vt:lpstr>Edit Log File To Convert to JSON Format</vt:lpstr>
      <vt:lpstr>Edit Log File TO Convert to JSON Format</vt:lpstr>
      <vt:lpstr>Edit Log File To Convert to JSON Format</vt:lpstr>
      <vt:lpstr>Edit Log File To Convert to JSON Format</vt:lpstr>
      <vt:lpstr>Compare the Original Log File Output with JSON Format</vt:lpstr>
      <vt:lpstr>Search Log File For Evidence - Songs</vt:lpstr>
      <vt:lpstr>Convert to JSON Format</vt:lpstr>
      <vt:lpstr>View Newly Created JSON File</vt:lpstr>
      <vt:lpstr>Analyse the JSON File (Log File)</vt:lpstr>
      <vt:lpstr>‘Money Heist Theme Song’ Played</vt:lpstr>
      <vt:lpstr>‘Centuries’ Song Played</vt:lpstr>
      <vt:lpstr>Log File Reveals Other Information - Music</vt:lpstr>
      <vt:lpstr>Log File Reveals Other Information - Music</vt:lpstr>
      <vt:lpstr>Log File Reveals Other Information – Photo Frame</vt:lpstr>
      <vt:lpstr>Log File Timestamp</vt:lpstr>
      <vt:lpstr>Finding Previous Log Entries</vt:lpstr>
      <vt:lpstr>Carving ‘elf’ Files Using Photorec</vt:lpstr>
      <vt:lpstr>Carving ‘elf’ Files Using Photorec – Step 1</vt:lpstr>
      <vt:lpstr>Carving ‘elf’ Files Using Photorec – Step 2</vt:lpstr>
      <vt:lpstr>Carving ‘elf’ Files Using Photorec – Step 3</vt:lpstr>
      <vt:lpstr>Carving ‘elf’ Files Using Photorec – Step 4</vt:lpstr>
      <vt:lpstr>Carving ‘elf’ Files Using Photorec – Step 5</vt:lpstr>
      <vt:lpstr>Carving ‘elf’ Files Using Photorec – Step 6</vt:lpstr>
      <vt:lpstr>Carving ‘elf’ Files Using Photorec – Step 8</vt:lpstr>
      <vt:lpstr>Carving ‘elf’ Files Using Photorec – Step 9</vt:lpstr>
      <vt:lpstr>Carving ‘elf’ Files Using Photorec – Step 10</vt:lpstr>
      <vt:lpstr>Carved ‘elf’ Files</vt:lpstr>
      <vt:lpstr>Carved ‘elf’ Files</vt:lpstr>
      <vt:lpstr>Carved ‘elf’ Files</vt:lpstr>
      <vt:lpstr>‘Money Heist’ Song Played</vt:lpstr>
      <vt:lpstr>Carved ‘elf’ Files Carry Interesting Info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196</cp:revision>
  <dcterms:created xsi:type="dcterms:W3CDTF">2021-01-18T02:02:41Z</dcterms:created>
  <dcterms:modified xsi:type="dcterms:W3CDTF">2023-12-25T19:52:02Z</dcterms:modified>
</cp:coreProperties>
</file>